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8DEF-418C-472D-8FED-C742CE280AB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3FCE-09DB-434B-8C07-DEB0F5580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0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78DEF-418C-472D-8FED-C742CE280AB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43FCE-09DB-434B-8C07-DEB0F5580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5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6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8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53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5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7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1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1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8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1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2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14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5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8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2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29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2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0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98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6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9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6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9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69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Grinshpoon</dc:creator>
  <cp:lastModifiedBy>Alon Grinshpoon</cp:lastModifiedBy>
  <cp:revision>1</cp:revision>
  <dcterms:created xsi:type="dcterms:W3CDTF">2017-04-23T01:40:56Z</dcterms:created>
  <dcterms:modified xsi:type="dcterms:W3CDTF">2017-04-23T01:40:56Z</dcterms:modified>
</cp:coreProperties>
</file>